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44" d="100"/>
          <a:sy n="44" d="100"/>
        </p:scale>
        <p:origin x="30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9474-C018-777F-BB89-8D504BA6C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2C2AC5-07E1-583D-971C-0BC461D953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3D9B9-198E-AB7A-5EDE-448A2B139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0D07F-D4DA-E0A7-9EAA-5B3693DDD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14D9B-480E-41BE-B055-271C024FE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03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6C4FF-9A43-9D9E-77AB-444220C35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CBCB7B-E162-1631-C966-BEB3A507B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27953-AFC8-929E-2486-EE102FA65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568CA-4CB1-D92B-4984-15B245668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19A39-4A09-DC63-D812-3EA114EE1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18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538DF8-A3A6-5F38-E79B-4D69488578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43892-D07E-684B-87DE-88DBA2C0C6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827AF-8F25-493A-EF44-796CED7CF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3C914-E87E-68FF-3811-C8C0FF90A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B009E-CD4C-DB9A-8E4B-79C010BF5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658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21BC0-B50C-1BB8-E548-41C447DDD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12C70-8BD1-CACA-3CA2-3DCB6A845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9E93A-273A-6AB2-28E3-79F85E678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C4AFC-E200-8C7E-4BB8-0BCB8686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B681F-8B4B-89BC-DD0A-2F659989C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962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C05A4-7F79-2D7A-CF04-2F2EB7819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2A2B01-BED2-156B-28C3-A287E8B2C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40E01-4E8E-09AA-4FE2-00EDB152E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E7C55-B02C-EB58-5163-05717B368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A5E16-5483-5AE7-BCC3-81191B025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27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7D66-903D-4449-F7FB-6A259E7EC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2DD82-C0A1-4016-2CFB-30C9C8378E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87987-8A59-3F8C-F6AE-B672C84D8F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5152B6-7CA6-B8BA-E6B7-734C28FF9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96B333-10F7-A6AB-2F08-20801D758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999A16-C337-12FF-6406-47CD97C08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78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79C34-2A69-54E5-7085-A15C60C34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B5589-3C8E-99BD-0214-993CFD5E3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EE55EB-29CF-0F78-11FA-7ECCC5163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7A3805-68A5-3D68-5BDE-C66064480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8FEE99-7334-3713-908F-D05ECFECB9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DD9DDB-715E-A792-FDB1-57B6EC4F1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C30EF0-E94C-1650-D91D-0E07BD759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D33AE7-1E7A-C742-ACF2-9F918D3A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177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49822-91B1-5C73-7950-CEE73D0EB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B4F90-D54D-11DF-7DDB-A74308FC5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D1BFB1-622D-0CED-B863-CF343B3BF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587C75-7F8B-197B-361B-9ADF90FEA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66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F5BA37-587F-2E5B-4EC3-CA582CC0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0A7271-AC51-04A4-EBB5-78201E320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FEEE1-4588-7F48-CC0B-DCC6893BE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85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EB8D1-B182-7BA8-D2C3-19A98EF32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27248-98F4-BEC3-B369-1E81AD62B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8BFC1-07BE-FBB7-385F-29518666B9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53CC0-6635-29B9-F02B-B07A70630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2521C-DA1B-D6BD-6444-445555C69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C864F-920C-9CC1-08E2-E6EB2EF7C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04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0876-D3F9-5EF9-CEB0-5FA97265D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E877DA-300A-E041-52C2-75D62ED05A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BC268D-257D-1721-BCAE-0C5A03381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B56E7-CEF4-6764-2EB5-8A37D30C6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CF844D-E571-EF4C-BB78-497DE6261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32443-D528-558F-8A39-55178C600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44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8E7F98-7625-33B8-ABE5-839D9DF16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CBBE0-84C5-7D42-A889-047D736ED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4A61B-AE05-F215-3CF9-0A6C5B0BEA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797F6-C90E-43C8-9394-C5A934F5F6C6}" type="datetimeFigureOut">
              <a:rPr lang="en-US" smtClean="0"/>
              <a:t>5/5/2025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67BCB-A2C4-45EB-0E5C-EE767442A1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9A2BC-1738-5351-2162-4E4426D998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E08C2-5855-46D0-A16A-E620D3877E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69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450617-7004-037C-2B2A-45591DED5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281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BEAA3-9B31-74D4-FB9E-0AFDCD234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49E6C8-C8CE-7CCB-CCC7-51A84ACD96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EB00C-A56A-8942-1FBB-9A562C444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2D4B71-E6FC-B275-DDC2-B275E8F20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557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9C02B-7DCB-4173-6CEB-06DD6CD81B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A7DA7D-6072-91D7-38D9-6BCA7099B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89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AF748C-48AC-E87F-25CD-F7AB01857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79619F-64F2-8541-2553-476E05B43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996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EDBF01-F34B-B426-70C8-585FCC192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D4913-9A41-3658-ECE8-BD174E3381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94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AA06D-E9DE-E353-B7E7-C1BB3640D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2DB441-3D11-5890-B29D-A16A50170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456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3F6AFA-5BCB-BDF7-CCB2-EA3E26EDC8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AD534F-5AB4-EC56-5420-07974A12E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8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318F3-2020-20F3-C16A-1EFC4B31D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73AC2C-00DE-7217-5D2D-EABBD66D00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140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Abdiasis  Ahmed Muhumed</dc:creator>
  <cp:lastModifiedBy>Abdiasis  Ahmed Muhumed</cp:lastModifiedBy>
  <cp:revision>1</cp:revision>
  <dcterms:created xsi:type="dcterms:W3CDTF">2025-05-05T10:43:32Z</dcterms:created>
  <dcterms:modified xsi:type="dcterms:W3CDTF">2025-05-05T10:44:26Z</dcterms:modified>
</cp:coreProperties>
</file>

<file path=docProps/thumbnail.jpeg>
</file>